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36576000" cy="1828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3" d="100"/>
          <a:sy n="33" d="100"/>
        </p:scale>
        <p:origin x="51" y="19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0" y="2992968"/>
            <a:ext cx="27432000" cy="6366933"/>
          </a:xfrm>
        </p:spPr>
        <p:txBody>
          <a:bodyPr anchor="b"/>
          <a:lstStyle>
            <a:lvl1pPr algn="ctr">
              <a:defRPr sz="1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9605435"/>
            <a:ext cx="27432000" cy="4415365"/>
          </a:xfrm>
        </p:spPr>
        <p:txBody>
          <a:bodyPr/>
          <a:lstStyle>
            <a:lvl1pPr marL="0" indent="0" algn="ctr">
              <a:buNone/>
              <a:defRPr sz="6400"/>
            </a:lvl1pPr>
            <a:lvl2pPr marL="1219215" indent="0" algn="ctr">
              <a:buNone/>
              <a:defRPr sz="5333"/>
            </a:lvl2pPr>
            <a:lvl3pPr marL="2438430" indent="0" algn="ctr">
              <a:buNone/>
              <a:defRPr sz="4800"/>
            </a:lvl3pPr>
            <a:lvl4pPr marL="3657646" indent="0" algn="ctr">
              <a:buNone/>
              <a:defRPr sz="4267"/>
            </a:lvl4pPr>
            <a:lvl5pPr marL="4876861" indent="0" algn="ctr">
              <a:buNone/>
              <a:defRPr sz="4267"/>
            </a:lvl5pPr>
            <a:lvl6pPr marL="6096076" indent="0" algn="ctr">
              <a:buNone/>
              <a:defRPr sz="4267"/>
            </a:lvl6pPr>
            <a:lvl7pPr marL="7315291" indent="0" algn="ctr">
              <a:buNone/>
              <a:defRPr sz="4267"/>
            </a:lvl7pPr>
            <a:lvl8pPr marL="8534507" indent="0" algn="ctr">
              <a:buNone/>
              <a:defRPr sz="4267"/>
            </a:lvl8pPr>
            <a:lvl9pPr marL="9753722" indent="0" algn="ctr">
              <a:buNone/>
              <a:defRPr sz="426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51A50-7F99-4896-B09D-30FBD388DEA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9B718-2B14-4E88-AB76-22FF4C83F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2695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51A50-7F99-4896-B09D-30FBD388DEA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9B718-2B14-4E88-AB76-22FF4C83F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16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174700" y="973667"/>
            <a:ext cx="7886700" cy="154982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0" y="973667"/>
            <a:ext cx="23202900" cy="154982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51A50-7F99-4896-B09D-30FBD388DEA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9B718-2B14-4E88-AB76-22FF4C83F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2804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51A50-7F99-4896-B09D-30FBD388DEA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9B718-2B14-4E88-AB76-22FF4C83F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1472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50" y="4559303"/>
            <a:ext cx="31546800" cy="7607299"/>
          </a:xfrm>
        </p:spPr>
        <p:txBody>
          <a:bodyPr anchor="b"/>
          <a:lstStyle>
            <a:lvl1pPr>
              <a:defRPr sz="1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50" y="12238569"/>
            <a:ext cx="31546800" cy="4000499"/>
          </a:xfrm>
        </p:spPr>
        <p:txBody>
          <a:bodyPr/>
          <a:lstStyle>
            <a:lvl1pPr marL="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1pPr>
            <a:lvl2pPr marL="1219215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2pPr>
            <a:lvl3pPr marL="243843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3pPr>
            <a:lvl4pPr marL="3657646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4pPr>
            <a:lvl5pPr marL="4876861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5pPr>
            <a:lvl6pPr marL="6096076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6pPr>
            <a:lvl7pPr marL="7315291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7pPr>
            <a:lvl8pPr marL="8534507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8pPr>
            <a:lvl9pPr marL="9753722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51A50-7F99-4896-B09D-30FBD388DEA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9B718-2B14-4E88-AB76-22FF4C83F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1338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4868333"/>
            <a:ext cx="1554480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16600" y="4868333"/>
            <a:ext cx="1554480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51A50-7F99-4896-B09D-30FBD388DEA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9B718-2B14-4E88-AB76-22FF4C83F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6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973668"/>
            <a:ext cx="31546800" cy="35348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66" y="4483101"/>
            <a:ext cx="15473361" cy="2197099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19215" indent="0">
              <a:buNone/>
              <a:defRPr sz="5333" b="1"/>
            </a:lvl2pPr>
            <a:lvl3pPr marL="2438430" indent="0">
              <a:buNone/>
              <a:defRPr sz="4800" b="1"/>
            </a:lvl3pPr>
            <a:lvl4pPr marL="3657646" indent="0">
              <a:buNone/>
              <a:defRPr sz="4267" b="1"/>
            </a:lvl4pPr>
            <a:lvl5pPr marL="4876861" indent="0">
              <a:buNone/>
              <a:defRPr sz="4267" b="1"/>
            </a:lvl5pPr>
            <a:lvl6pPr marL="6096076" indent="0">
              <a:buNone/>
              <a:defRPr sz="4267" b="1"/>
            </a:lvl6pPr>
            <a:lvl7pPr marL="7315291" indent="0">
              <a:buNone/>
              <a:defRPr sz="4267" b="1"/>
            </a:lvl7pPr>
            <a:lvl8pPr marL="8534507" indent="0">
              <a:buNone/>
              <a:defRPr sz="4267" b="1"/>
            </a:lvl8pPr>
            <a:lvl9pPr marL="9753722" indent="0">
              <a:buNone/>
              <a:defRPr sz="42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66" y="6680200"/>
            <a:ext cx="15473361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0" y="4483101"/>
            <a:ext cx="15549564" cy="2197099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19215" indent="0">
              <a:buNone/>
              <a:defRPr sz="5333" b="1"/>
            </a:lvl2pPr>
            <a:lvl3pPr marL="2438430" indent="0">
              <a:buNone/>
              <a:defRPr sz="4800" b="1"/>
            </a:lvl3pPr>
            <a:lvl4pPr marL="3657646" indent="0">
              <a:buNone/>
              <a:defRPr sz="4267" b="1"/>
            </a:lvl4pPr>
            <a:lvl5pPr marL="4876861" indent="0">
              <a:buNone/>
              <a:defRPr sz="4267" b="1"/>
            </a:lvl5pPr>
            <a:lvl6pPr marL="6096076" indent="0">
              <a:buNone/>
              <a:defRPr sz="4267" b="1"/>
            </a:lvl6pPr>
            <a:lvl7pPr marL="7315291" indent="0">
              <a:buNone/>
              <a:defRPr sz="4267" b="1"/>
            </a:lvl7pPr>
            <a:lvl8pPr marL="8534507" indent="0">
              <a:buNone/>
              <a:defRPr sz="4267" b="1"/>
            </a:lvl8pPr>
            <a:lvl9pPr marL="9753722" indent="0">
              <a:buNone/>
              <a:defRPr sz="42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0" y="6680200"/>
            <a:ext cx="15549564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51A50-7F99-4896-B09D-30FBD388DEA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9B718-2B14-4E88-AB76-22FF4C83F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1589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51A50-7F99-4896-B09D-30FBD388DEA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9B718-2B14-4E88-AB76-22FF4C83F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2484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51A50-7F99-4896-B09D-30FBD388DEA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9B718-2B14-4E88-AB76-22FF4C83F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8607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6" y="1219200"/>
            <a:ext cx="11796711" cy="4267200"/>
          </a:xfrm>
        </p:spPr>
        <p:txBody>
          <a:bodyPr anchor="b"/>
          <a:lstStyle>
            <a:lvl1pPr>
              <a:defRPr sz="85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4" y="2633135"/>
            <a:ext cx="18516600" cy="12996333"/>
          </a:xfrm>
        </p:spPr>
        <p:txBody>
          <a:bodyPr/>
          <a:lstStyle>
            <a:lvl1pPr>
              <a:defRPr sz="8533"/>
            </a:lvl1pPr>
            <a:lvl2pPr>
              <a:defRPr sz="7467"/>
            </a:lvl2pPr>
            <a:lvl3pPr>
              <a:defRPr sz="6400"/>
            </a:lvl3pPr>
            <a:lvl4pPr>
              <a:defRPr sz="5333"/>
            </a:lvl4pPr>
            <a:lvl5pPr>
              <a:defRPr sz="5333"/>
            </a:lvl5pPr>
            <a:lvl6pPr>
              <a:defRPr sz="5333"/>
            </a:lvl6pPr>
            <a:lvl7pPr>
              <a:defRPr sz="5333"/>
            </a:lvl7pPr>
            <a:lvl8pPr>
              <a:defRPr sz="5333"/>
            </a:lvl8pPr>
            <a:lvl9pPr>
              <a:defRPr sz="5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6" y="5486400"/>
            <a:ext cx="11796711" cy="10164235"/>
          </a:xfrm>
        </p:spPr>
        <p:txBody>
          <a:bodyPr/>
          <a:lstStyle>
            <a:lvl1pPr marL="0" indent="0">
              <a:buNone/>
              <a:defRPr sz="4267"/>
            </a:lvl1pPr>
            <a:lvl2pPr marL="1219215" indent="0">
              <a:buNone/>
              <a:defRPr sz="3733"/>
            </a:lvl2pPr>
            <a:lvl3pPr marL="2438430" indent="0">
              <a:buNone/>
              <a:defRPr sz="3200"/>
            </a:lvl3pPr>
            <a:lvl4pPr marL="3657646" indent="0">
              <a:buNone/>
              <a:defRPr sz="2667"/>
            </a:lvl4pPr>
            <a:lvl5pPr marL="4876861" indent="0">
              <a:buNone/>
              <a:defRPr sz="2667"/>
            </a:lvl5pPr>
            <a:lvl6pPr marL="6096076" indent="0">
              <a:buNone/>
              <a:defRPr sz="2667"/>
            </a:lvl6pPr>
            <a:lvl7pPr marL="7315291" indent="0">
              <a:buNone/>
              <a:defRPr sz="2667"/>
            </a:lvl7pPr>
            <a:lvl8pPr marL="8534507" indent="0">
              <a:buNone/>
              <a:defRPr sz="2667"/>
            </a:lvl8pPr>
            <a:lvl9pPr marL="9753722" indent="0">
              <a:buNone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51A50-7F99-4896-B09D-30FBD388DEA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9B718-2B14-4E88-AB76-22FF4C83F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6770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6" y="1219200"/>
            <a:ext cx="11796711" cy="4267200"/>
          </a:xfrm>
        </p:spPr>
        <p:txBody>
          <a:bodyPr anchor="b"/>
          <a:lstStyle>
            <a:lvl1pPr>
              <a:defRPr sz="85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549564" y="2633135"/>
            <a:ext cx="18516600" cy="12996333"/>
          </a:xfrm>
        </p:spPr>
        <p:txBody>
          <a:bodyPr anchor="t"/>
          <a:lstStyle>
            <a:lvl1pPr marL="0" indent="0">
              <a:buNone/>
              <a:defRPr sz="8533"/>
            </a:lvl1pPr>
            <a:lvl2pPr marL="1219215" indent="0">
              <a:buNone/>
              <a:defRPr sz="7467"/>
            </a:lvl2pPr>
            <a:lvl3pPr marL="2438430" indent="0">
              <a:buNone/>
              <a:defRPr sz="6400"/>
            </a:lvl3pPr>
            <a:lvl4pPr marL="3657646" indent="0">
              <a:buNone/>
              <a:defRPr sz="5333"/>
            </a:lvl4pPr>
            <a:lvl5pPr marL="4876861" indent="0">
              <a:buNone/>
              <a:defRPr sz="5333"/>
            </a:lvl5pPr>
            <a:lvl6pPr marL="6096076" indent="0">
              <a:buNone/>
              <a:defRPr sz="5333"/>
            </a:lvl6pPr>
            <a:lvl7pPr marL="7315291" indent="0">
              <a:buNone/>
              <a:defRPr sz="5333"/>
            </a:lvl7pPr>
            <a:lvl8pPr marL="8534507" indent="0">
              <a:buNone/>
              <a:defRPr sz="5333"/>
            </a:lvl8pPr>
            <a:lvl9pPr marL="9753722" indent="0">
              <a:buNone/>
              <a:defRPr sz="53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6" y="5486400"/>
            <a:ext cx="11796711" cy="10164235"/>
          </a:xfrm>
        </p:spPr>
        <p:txBody>
          <a:bodyPr/>
          <a:lstStyle>
            <a:lvl1pPr marL="0" indent="0">
              <a:buNone/>
              <a:defRPr sz="4267"/>
            </a:lvl1pPr>
            <a:lvl2pPr marL="1219215" indent="0">
              <a:buNone/>
              <a:defRPr sz="3733"/>
            </a:lvl2pPr>
            <a:lvl3pPr marL="2438430" indent="0">
              <a:buNone/>
              <a:defRPr sz="3200"/>
            </a:lvl3pPr>
            <a:lvl4pPr marL="3657646" indent="0">
              <a:buNone/>
              <a:defRPr sz="2667"/>
            </a:lvl4pPr>
            <a:lvl5pPr marL="4876861" indent="0">
              <a:buNone/>
              <a:defRPr sz="2667"/>
            </a:lvl5pPr>
            <a:lvl6pPr marL="6096076" indent="0">
              <a:buNone/>
              <a:defRPr sz="2667"/>
            </a:lvl6pPr>
            <a:lvl7pPr marL="7315291" indent="0">
              <a:buNone/>
              <a:defRPr sz="2667"/>
            </a:lvl7pPr>
            <a:lvl8pPr marL="8534507" indent="0">
              <a:buNone/>
              <a:defRPr sz="2667"/>
            </a:lvl8pPr>
            <a:lvl9pPr marL="9753722" indent="0">
              <a:buNone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51A50-7F99-4896-B09D-30FBD388DEA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9B718-2B14-4E88-AB76-22FF4C83F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5741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973668"/>
            <a:ext cx="3154680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4868333"/>
            <a:ext cx="3154680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14600" y="16950268"/>
            <a:ext cx="82296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751A50-7F99-4896-B09D-30FBD388DEA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15800" y="16950268"/>
            <a:ext cx="123444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831800" y="16950268"/>
            <a:ext cx="82296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69B718-2B14-4E88-AB76-22FF4C83F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1922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438430" rtl="0" eaLnBrk="1" latinLnBrk="0" hangingPunct="1">
        <a:lnSpc>
          <a:spcPct val="90000"/>
        </a:lnSpc>
        <a:spcBef>
          <a:spcPct val="0"/>
        </a:spcBef>
        <a:buNone/>
        <a:defRPr sz="117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9608" indent="-609608" algn="l" defTabSz="2438430" rtl="0" eaLnBrk="1" latinLnBrk="0" hangingPunct="1">
        <a:lnSpc>
          <a:spcPct val="90000"/>
        </a:lnSpc>
        <a:spcBef>
          <a:spcPts val="2667"/>
        </a:spcBef>
        <a:buFont typeface="Arial" panose="020B0604020202020204" pitchFamily="34" charset="0"/>
        <a:buChar char="•"/>
        <a:defRPr sz="7467" kern="1200">
          <a:solidFill>
            <a:schemeClr val="tx1"/>
          </a:solidFill>
          <a:latin typeface="+mn-lt"/>
          <a:ea typeface="+mn-ea"/>
          <a:cs typeface="+mn-cs"/>
        </a:defRPr>
      </a:lvl1pPr>
      <a:lvl2pPr marL="1828823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2pPr>
      <a:lvl3pPr marL="3048038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5333" kern="1200">
          <a:solidFill>
            <a:schemeClr val="tx1"/>
          </a:solidFill>
          <a:latin typeface="+mn-lt"/>
          <a:ea typeface="+mn-ea"/>
          <a:cs typeface="+mn-cs"/>
        </a:defRPr>
      </a:lvl3pPr>
      <a:lvl4pPr marL="4267253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69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705684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924899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9144114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330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15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430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646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6861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076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291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507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3722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35289A-BBAF-4215-A2CC-856C9BB722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1" b="149"/>
          <a:stretch/>
        </p:blipFill>
        <p:spPr>
          <a:xfrm>
            <a:off x="24068302" y="4918868"/>
            <a:ext cx="9510713" cy="84709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399F9B-8F57-46AD-BDCB-50452C0537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"/>
          <a:stretch/>
        </p:blipFill>
        <p:spPr>
          <a:xfrm>
            <a:off x="4779667" y="4918868"/>
            <a:ext cx="9520238" cy="84709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9588AA-A99F-4836-BC41-CE378F39EFB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5"/>
          <a:stretch/>
        </p:blipFill>
        <p:spPr>
          <a:xfrm>
            <a:off x="14411965" y="4918868"/>
            <a:ext cx="9529763" cy="8470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872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B7F090-DB5E-44D0-B7DF-1CFDA0AA05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0400" y="5062361"/>
            <a:ext cx="28800000" cy="8468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000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</TotalTime>
  <Words>0</Words>
  <Application>Microsoft Office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Mohanad Alkhodari</dc:creator>
  <cp:lastModifiedBy>Mohanad Alkhodari</cp:lastModifiedBy>
  <cp:revision>3</cp:revision>
  <dcterms:created xsi:type="dcterms:W3CDTF">2024-03-08T15:20:23Z</dcterms:created>
  <dcterms:modified xsi:type="dcterms:W3CDTF">2024-03-08T15:59:26Z</dcterms:modified>
</cp:coreProperties>
</file>

<file path=docProps/thumbnail.jpeg>
</file>